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482_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2020-05-21
Location Name:  METRIC BLVD / RUTLAND DR
Intersection ID: 5160094
Cardinal Direction: N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Arrow Only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Yield On Green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Straight Arrow Only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Straight Right Arrow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482_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2020-05-21
Location Name:  METRIC BLVD / RUTLAND DR
Intersection ID: 5160094
Cardinal Direction: S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Arrow Only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Yield On Green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Straight Arrow Only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Straight Right Arrow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482_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2020-05-21
Location Name:  METRIC BLVD / RUTLAND DR
Intersection ID: 5160094
Cardinal Direction: E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Yield On Green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482_W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2020-05-21
Location Name:  METRIC BLVD / RUTLAND DR
Intersection ID: 5160094
Cardinal Direction: W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Yield On Green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